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59" r:id="rId8"/>
    <p:sldId id="260" r:id="rId9"/>
    <p:sldId id="277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D629C-0F24-4003-AEAB-8A676D5DEF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485A12-B85C-4544-BC61-28BC44B981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50D47-2FDA-47AB-B8D6-F918F2884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FAD2-6099-420C-9680-504016DE2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6B236-89E2-4198-AAA7-99065C09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026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F0F81-1F89-4EA9-9243-487221E5F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A646AE-F742-4B0C-B5D1-92EF8B3B19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5DB5B-0677-45B6-B512-9A509DA2A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C8720-5A8F-4E51-918E-2740101F2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E6FD0-2EF4-4AF3-8B08-A79A0117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275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C989F9-8527-407C-B423-BD69AF69CF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09F2C-5598-4462-BE10-A5C4AE298F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60A14-AB35-43EC-910F-DA5A3CF0D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E3D36-EB4A-42E7-B9D9-1BE9D699D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8A23CB-E269-4763-A78A-58CFE77F5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082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9784A-6FD4-4C6C-B3EA-B8203004D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BA280-42FC-47B0-BA79-9E8DD9D98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B4711-BF7B-4CBF-B73E-3BDF6ACFE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5720C-DDA2-4AEE-A858-AD0D91BCF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B4C82-F548-4E88-B9CE-5DA3351A1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60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A68ED-A005-46F1-850C-71698B8FD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9FBA6-7FF0-418A-BEDA-B92AB0E91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82669-36B8-4ED6-8DD8-D9A907C7A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7861B-9076-42FB-990C-1CFD39CE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CCB75-6408-4CED-BEC4-98AC210A5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89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6158D-E732-4EB7-815B-A4FB75BEF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94484-A324-4603-B321-94E993897A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2FE41D-FD5F-46B8-B378-26EAD90E2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24D63-5230-4A3D-BA76-1EC0E5CA1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290F2-BD75-49D7-B496-7BF7F2A50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40986-5A2F-4294-8E25-9C0979D1F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93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60B03-B056-45ED-8604-84A4DB343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5F98FF-1D54-4919-B801-B53318FBA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2EB34E-8B6B-40C9-8C1B-CE61C6A978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3CE385-67B6-4F22-83C1-7793305D49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65161E-C51B-4D04-85DD-55B9E4F9D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1004FA-55E7-47D1-AFC7-52C00A59B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672DC2-CE96-4764-AC25-43A9F7F06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9AF804-EFA0-4101-875F-14A28F17A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018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102FF-0A42-4B6F-975C-4B04D3049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133961-2DDA-49E6-B885-81A7A92D0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E9507C-2763-4140-8D47-F9C03EDC9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CFA7A8-514F-495B-AF00-ED04EDF23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388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33E71F-C8C4-4DF4-ABFA-F3BAC5326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ABD291-1729-4A27-8D0A-BA3B3A3F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25385-FDA4-4326-8E6F-B1366F6B7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865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5995C-08FF-4702-BB95-D4875FDB2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6CC33-B166-47AC-B8A6-84F6BA216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E7FEB7-2BB6-45C1-A013-D16330E2B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AB8995-D108-43D2-B45E-4932799C1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594F5-FA19-4367-A52E-B4585CA92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28F1A9-3CA2-41A5-93EE-0FD7EAEDD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85DAC-52D8-4B0B-85D4-EE5501B72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049ED9-A140-45C5-97DB-F240F17B83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B6E7BC-BEF6-4E45-BCF8-C7B56FC8B6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9E693A-1F29-41A8-9D35-F3C836B41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6331E2-64C4-494E-982F-D6D716C63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C58C4-6EEC-4AE9-B169-9640E00A4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286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C076CA-1CAF-43A6-B393-C1275920D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5EDFB1-1D29-46D0-9CBE-195B64834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15982-4793-4769-AF77-D452DCC450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C5B32E-D571-4920-BACC-051A3C1AD93C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CB16-DAAE-4DA2-B688-62B9853ECB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EAA31-8B71-4CA5-B0DA-7681328D78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85E2A4-37F2-4CDB-8498-4C1595678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88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D73AD-641B-4E39-A19B-C49B26113E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o-RO" dirty="0"/>
              <a:t>Documentation</a:t>
            </a:r>
            <a:r>
              <a:rPr lang="en-US" dirty="0"/>
              <a:t> </a:t>
            </a:r>
            <a:r>
              <a:rPr lang="ro-RO" dirty="0"/>
              <a:t>for</a:t>
            </a:r>
            <a:br>
              <a:rPr lang="en-US" dirty="0"/>
            </a:br>
            <a:r>
              <a:rPr lang="ro-RO" dirty="0"/>
              <a:t>Pocket Plane</a:t>
            </a:r>
            <a:r>
              <a:rPr lang="en-US" dirty="0"/>
              <a:t> App</a:t>
            </a:r>
            <a:br>
              <a:rPr lang="en-US" dirty="0"/>
            </a:br>
            <a:r>
              <a:rPr lang="ro-RO" dirty="0"/>
              <a:t>Final Version</a:t>
            </a:r>
            <a:br>
              <a:rPr lang="en-US" dirty="0"/>
            </a:br>
            <a:endParaRPr lang="en-US" dirty="0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5D5C38BD-54E2-4CDB-AED5-01FD86F14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8268" y="3158979"/>
            <a:ext cx="9144000" cy="2695066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ro-RO" b="1" dirty="0"/>
              <a:t>Group Name: Echipa Racheta</a:t>
            </a:r>
            <a:endParaRPr lang="en-US" b="1" dirty="0"/>
          </a:p>
          <a:p>
            <a:pPr algn="l"/>
            <a:r>
              <a:rPr lang="ro-RO" dirty="0"/>
              <a:t>Barbu Mircea-Alexandru</a:t>
            </a:r>
            <a:r>
              <a:rPr lang="en-US" dirty="0"/>
              <a:t>	</a:t>
            </a:r>
            <a:r>
              <a:rPr lang="ro-RO" dirty="0"/>
              <a:t>CEN 3.1</a:t>
            </a:r>
            <a:endParaRPr lang="en-US" dirty="0"/>
          </a:p>
          <a:p>
            <a:pPr algn="l"/>
            <a:r>
              <a:rPr lang="ro-RO" dirty="0"/>
              <a:t>Efrem Ion-</a:t>
            </a:r>
            <a:r>
              <a:rPr lang="en-US" dirty="0"/>
              <a:t>Ș</a:t>
            </a:r>
            <a:r>
              <a:rPr lang="ro-RO" dirty="0"/>
              <a:t>tefan</a:t>
            </a:r>
            <a:r>
              <a:rPr lang="en-US" dirty="0"/>
              <a:t>		</a:t>
            </a:r>
            <a:r>
              <a:rPr lang="ro-RO" dirty="0"/>
              <a:t>CEN 3.1</a:t>
            </a:r>
            <a:endParaRPr lang="en-US" dirty="0"/>
          </a:p>
          <a:p>
            <a:pPr algn="l"/>
            <a:r>
              <a:rPr lang="ro-RO" dirty="0"/>
              <a:t>Hagiu Teodora-Adriana</a:t>
            </a:r>
            <a:r>
              <a:rPr lang="en-US" dirty="0"/>
              <a:t>	</a:t>
            </a:r>
            <a:r>
              <a:rPr lang="ro-RO" dirty="0"/>
              <a:t>CEN 3.1</a:t>
            </a:r>
            <a:endParaRPr lang="en-US" dirty="0"/>
          </a:p>
          <a:p>
            <a:pPr algn="l"/>
            <a:r>
              <a:rPr lang="ro-RO" dirty="0"/>
              <a:t>Mitre Flavia-Antonia</a:t>
            </a:r>
            <a:r>
              <a:rPr lang="en-US" dirty="0"/>
              <a:t>	</a:t>
            </a:r>
            <a:r>
              <a:rPr lang="ro-RO" dirty="0"/>
              <a:t>CEN 3.1</a:t>
            </a:r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b="1" dirty="0"/>
              <a:t>Instructor</a:t>
            </a:r>
            <a:r>
              <a:rPr lang="en-US" dirty="0"/>
              <a:t>: 	</a:t>
            </a:r>
            <a:r>
              <a:rPr lang="en-US" dirty="0" err="1"/>
              <a:t>Stoica</a:t>
            </a:r>
            <a:r>
              <a:rPr lang="en-US" dirty="0"/>
              <a:t> </a:t>
            </a:r>
            <a:r>
              <a:rPr lang="en-US" dirty="0" err="1"/>
              <a:t>Spahiu</a:t>
            </a:r>
            <a:r>
              <a:rPr lang="en-US" dirty="0"/>
              <a:t> Cosmin</a:t>
            </a:r>
          </a:p>
          <a:p>
            <a:pPr algn="l"/>
            <a:r>
              <a:rPr lang="en-US" b="1" dirty="0"/>
              <a:t>Course</a:t>
            </a:r>
            <a:r>
              <a:rPr lang="en-US" dirty="0"/>
              <a:t>: 		Project II – Use of Databases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937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F5B4-3999-4CFB-B4FF-99B5F7680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Administrator</a:t>
            </a:r>
            <a:r>
              <a:rPr lang="ro-RO" b="1" dirty="0"/>
              <a:t> Part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E6184-5E23-4C47-B9E6-D3A69AE4B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b="1" dirty="0"/>
              <a:t>Functionalities and pages:</a:t>
            </a:r>
            <a:endParaRPr lang="en-US" dirty="0"/>
          </a:p>
          <a:p>
            <a:pPr lvl="1"/>
            <a:r>
              <a:rPr lang="en-US" b="1" dirty="0"/>
              <a:t>Admin</a:t>
            </a:r>
            <a:r>
              <a:rPr lang="ro-RO" b="1" dirty="0"/>
              <a:t> Home</a:t>
            </a:r>
            <a:endParaRPr lang="en-US" dirty="0"/>
          </a:p>
          <a:p>
            <a:pPr lvl="1"/>
            <a:r>
              <a:rPr lang="en-US" b="1" dirty="0"/>
              <a:t>Add Plane Type</a:t>
            </a:r>
            <a:endParaRPr lang="en-US" dirty="0"/>
          </a:p>
          <a:p>
            <a:pPr lvl="1"/>
            <a:r>
              <a:rPr lang="en-US" b="1" dirty="0"/>
              <a:t>Plane Types</a:t>
            </a:r>
            <a:endParaRPr lang="en-US" dirty="0"/>
          </a:p>
          <a:p>
            <a:pPr lvl="1"/>
            <a:r>
              <a:rPr lang="en-US" b="1" dirty="0"/>
              <a:t>Add Flight</a:t>
            </a:r>
            <a:endParaRPr lang="en-US" dirty="0"/>
          </a:p>
          <a:p>
            <a:pPr lvl="1"/>
            <a:r>
              <a:rPr lang="en-US" b="1" dirty="0"/>
              <a:t>Future Flights</a:t>
            </a:r>
          </a:p>
          <a:p>
            <a:pPr lvl="1"/>
            <a:r>
              <a:rPr lang="en-US" b="1" dirty="0"/>
              <a:t>Past Flights</a:t>
            </a:r>
          </a:p>
          <a:p>
            <a:pPr lvl="1"/>
            <a:r>
              <a:rPr lang="ro-RO" b="1" dirty="0"/>
              <a:t>Edit </a:t>
            </a:r>
            <a:r>
              <a:rPr lang="en-US" b="1" dirty="0"/>
              <a:t>Admin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949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674E-E3CF-4B3B-96BE-E5CD8359A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Admin</a:t>
            </a:r>
            <a:r>
              <a:rPr lang="ro-RO" b="1" u="sng" dirty="0"/>
              <a:t> Home 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0CB7-E2C9-4001-9879-B842DE97A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o-RO" dirty="0"/>
              <a:t>The </a:t>
            </a:r>
            <a:r>
              <a:rPr lang="en-US" b="1" dirty="0"/>
              <a:t>admin</a:t>
            </a:r>
            <a:r>
              <a:rPr lang="ro-RO" b="1" dirty="0"/>
              <a:t> home</a:t>
            </a:r>
            <a:r>
              <a:rPr lang="ro-RO" dirty="0"/>
              <a:t> is the page where the </a:t>
            </a:r>
            <a:r>
              <a:rPr lang="en-US" dirty="0"/>
              <a:t>admin</a:t>
            </a:r>
            <a:r>
              <a:rPr lang="ro-RO" dirty="0"/>
              <a:t> is sent after a successful login. The </a:t>
            </a:r>
            <a:r>
              <a:rPr lang="en-US" dirty="0"/>
              <a:t>admin</a:t>
            </a:r>
            <a:r>
              <a:rPr lang="ro-RO" dirty="0"/>
              <a:t> can navigate to: </a:t>
            </a:r>
            <a:r>
              <a:rPr lang="ro-RO" b="1" dirty="0"/>
              <a:t>home page</a:t>
            </a:r>
            <a:r>
              <a:rPr lang="ro-RO" dirty="0"/>
              <a:t>, </a:t>
            </a:r>
            <a:r>
              <a:rPr lang="en-US" b="1" dirty="0"/>
              <a:t>add plane type, plane types, add flight, future flights, past flights and edit admin.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F641A3-DAE0-4D16-9961-A82409CEEF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97" r="227" b="39107"/>
          <a:stretch/>
        </p:blipFill>
        <p:spPr>
          <a:xfrm>
            <a:off x="1522104" y="3617044"/>
            <a:ext cx="9147792" cy="288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903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7E426-F278-49A7-AE6C-DE996C373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Add Plane Type </a:t>
            </a:r>
            <a:r>
              <a:rPr lang="ro-RO" b="1" u="sng" dirty="0"/>
              <a:t>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7D625-9053-4F41-803F-8427B8C3D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This page allows the admin to add a plane type, it contains the labels he needs to complete: model, manufacturer and the capacity for business and economy. </a:t>
            </a:r>
          </a:p>
          <a:p>
            <a:pPr algn="just"/>
            <a:r>
              <a:rPr lang="en-US" dirty="0"/>
              <a:t>At the end there is the add plane button.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D62347-784A-4684-B79B-409AD890CE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8935" r="288" b="40075"/>
          <a:stretch/>
        </p:blipFill>
        <p:spPr>
          <a:xfrm>
            <a:off x="1196879" y="3625580"/>
            <a:ext cx="9775921" cy="302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345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03894-DCDE-4E7E-B7EA-6F15639CE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Add Plane Type </a:t>
            </a:r>
            <a:r>
              <a:rPr lang="ro-RO" b="1" u="sng" dirty="0"/>
              <a:t>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7E202-6EBA-4D65-8034-0AA23272B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This page shows a table of plane types with all their attributes. </a:t>
            </a:r>
          </a:p>
          <a:p>
            <a:pPr algn="just"/>
            <a:r>
              <a:rPr lang="en-US" dirty="0"/>
              <a:t>Above the table it also contains the button add plane type that redirects the admin to the add plane type page.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B531A7-203B-40E3-8926-A8E18BB9BF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8797" r="61" b="35120"/>
          <a:stretch/>
        </p:blipFill>
        <p:spPr>
          <a:xfrm>
            <a:off x="1112038" y="3285238"/>
            <a:ext cx="9967924" cy="337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106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BF1A3-092D-47DA-B7A2-71D43C262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Add Flight </a:t>
            </a:r>
            <a:r>
              <a:rPr lang="ro-RO" b="1" u="sng" dirty="0"/>
              <a:t>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11FDA-DFE5-4390-A966-3DE17F372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This page allows the admin to add a flight, it contains the labels he needs to complete and it also lets him choose which plane type he needs for the flight.</a:t>
            </a:r>
          </a:p>
          <a:p>
            <a:pPr algn="just"/>
            <a:r>
              <a:rPr lang="en-US" dirty="0"/>
              <a:t> At the end there is the add plane button.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207769-2AD4-4B68-B63F-051FED4549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8935" r="144" b="32921"/>
          <a:stretch/>
        </p:blipFill>
        <p:spPr>
          <a:xfrm>
            <a:off x="1710640" y="3626382"/>
            <a:ext cx="8770720" cy="308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09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303F7-D4E4-4EA9-A944-CE19E863A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Future Flights </a:t>
            </a:r>
            <a:r>
              <a:rPr lang="ro-RO" b="1" u="sng" dirty="0"/>
              <a:t>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F0C01-9909-4EF0-9D9C-A74C46968F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This page shows a table of the future flights with all their attributes. It also contains an edit button and a delete button.</a:t>
            </a:r>
          </a:p>
          <a:p>
            <a:pPr algn="just"/>
            <a:r>
              <a:rPr lang="en-US" dirty="0"/>
              <a:t>Above the table it also contains the button add flight that redirects the admin to the add flight page.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7045C6-DBE8-4F43-87E0-A8E0A5F3BD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8798" r="60" b="48316"/>
          <a:stretch/>
        </p:blipFill>
        <p:spPr>
          <a:xfrm>
            <a:off x="885794" y="3699153"/>
            <a:ext cx="10420411" cy="270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723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A1C8A-8627-489E-A8F6-99655315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Edit Flight </a:t>
            </a:r>
            <a:r>
              <a:rPr lang="ro-RO" b="1" u="sng" dirty="0"/>
              <a:t>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1B0AD-810C-4CE2-9F66-A521177F3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This page allows the admin to edit a flight, it contains the labels that he can modify.</a:t>
            </a:r>
          </a:p>
          <a:p>
            <a:pPr algn="just"/>
            <a:r>
              <a:rPr lang="en-US" dirty="0"/>
              <a:t>At the end there is the edit flight button.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265D05-4696-4026-8753-BED0FFC8B1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59" r="227" b="29897"/>
          <a:stretch/>
        </p:blipFill>
        <p:spPr>
          <a:xfrm>
            <a:off x="1338281" y="3199801"/>
            <a:ext cx="9515438" cy="354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21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C0B96-575F-4659-9AC5-0F68EE53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Past Flights </a:t>
            </a:r>
            <a:r>
              <a:rPr lang="ro-RO" b="1" u="sng" dirty="0"/>
              <a:t>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675FE-FD5B-49A3-942A-F6F0C6937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This page shows a table of the past flights with all their attributes. It also contains a details button that gives access to the list of reservations of that flight.</a:t>
            </a:r>
          </a:p>
          <a:p>
            <a:pPr algn="just"/>
            <a:r>
              <a:rPr lang="en-US" dirty="0"/>
              <a:t>Above the table it also contains the button add flight that redirects the admin to the add flight page.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F3EF67-4B59-4462-9E4C-CBD1C55954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35" r="227" b="43780"/>
          <a:stretch/>
        </p:blipFill>
        <p:spPr>
          <a:xfrm>
            <a:off x="1243390" y="3965963"/>
            <a:ext cx="9705220" cy="277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7458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F0E76-80DF-4482-9178-D2BDDC2F8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Details </a:t>
            </a:r>
            <a:r>
              <a:rPr lang="ro-RO" b="1" u="sng" dirty="0"/>
              <a:t>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E415E-7AC7-4E6C-BE70-50C2AE61E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At the top it shows the details of the chosen flight  and under that we have a table of all the reservations in that flight (because of coronavirus there are only two).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FE31B1-5C3F-46F8-894C-6DCA8D0CFA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8797" r="60" b="47491"/>
          <a:stretch/>
        </p:blipFill>
        <p:spPr>
          <a:xfrm>
            <a:off x="911095" y="3429000"/>
            <a:ext cx="10369810" cy="2740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692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CDB5-6546-45A0-9D4B-1B6D4B975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b="1" u="sng" dirty="0"/>
              <a:t>Edit</a:t>
            </a:r>
            <a:r>
              <a:rPr lang="en-US" b="1" u="sng" dirty="0"/>
              <a:t> Admin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A7CA5-AC47-4918-A67C-7C40ED253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On this page the admin is able to change some of their data as the first and last name, username and email.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133C63-4257-4237-ADA7-F5ADC0499B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8934" r="-23" b="39382"/>
          <a:stretch/>
        </p:blipFill>
        <p:spPr>
          <a:xfrm>
            <a:off x="838200" y="3029055"/>
            <a:ext cx="10515600" cy="328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537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0C72-D2B2-4829-A958-9BA025F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b="1" dirty="0"/>
              <a:t>Client Part</a:t>
            </a:r>
            <a:br>
              <a:rPr lang="en-US" dirty="0"/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01CB1F-9668-4EA5-8800-7389F152E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b="1" dirty="0"/>
              <a:t>Functionalities and pages:</a:t>
            </a:r>
            <a:endParaRPr lang="en-US" dirty="0"/>
          </a:p>
          <a:p>
            <a:pPr lvl="1"/>
            <a:r>
              <a:rPr lang="ro-RO" b="1" dirty="0"/>
              <a:t>Client Home</a:t>
            </a:r>
            <a:endParaRPr lang="en-US" dirty="0"/>
          </a:p>
          <a:p>
            <a:pPr lvl="1"/>
            <a:r>
              <a:rPr lang="ro-RO" b="1" dirty="0"/>
              <a:t>Edit Account</a:t>
            </a:r>
            <a:endParaRPr lang="en-US" dirty="0"/>
          </a:p>
          <a:p>
            <a:pPr lvl="1"/>
            <a:r>
              <a:rPr lang="ro-RO" b="1" dirty="0"/>
              <a:t>Search Flights</a:t>
            </a:r>
            <a:endParaRPr lang="en-US" dirty="0"/>
          </a:p>
          <a:p>
            <a:pPr lvl="1"/>
            <a:r>
              <a:rPr lang="ro-RO" b="1" dirty="0"/>
              <a:t>Buy Ticket</a:t>
            </a:r>
            <a:endParaRPr lang="en-US" dirty="0"/>
          </a:p>
          <a:p>
            <a:pPr lvl="1"/>
            <a:r>
              <a:rPr lang="ro-RO" b="1" dirty="0"/>
              <a:t>See Reservations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97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47F8A-DFC7-48CE-9978-F3D8B1D4D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Register Admin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CBBA6-D3C9-4296-A97F-7D7E8BA2A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This page contains all the information needed for a </a:t>
            </a:r>
            <a:r>
              <a:rPr lang="en-US" dirty="0" err="1"/>
              <a:t>registration,with</a:t>
            </a:r>
            <a:r>
              <a:rPr lang="en-US" dirty="0"/>
              <a:t> restrictions for the username to be unique and the password (all those annoying constraints, uppercase, lower case, number, character and min of 6 length).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668909-0D7E-4C24-9F25-CAD91F91C0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8798" r="61" b="35670"/>
          <a:stretch/>
        </p:blipFill>
        <p:spPr>
          <a:xfrm>
            <a:off x="1429339" y="3513841"/>
            <a:ext cx="9333322" cy="313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859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1EA1D-FAB5-4140-A8FD-E3CFC08A8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Login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4A5F3-8579-4B43-8A20-80E82F792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The login page with username, password, login, remember me and link to forgot password page button and access to the register button in the left upper corner.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CCC5B-BC5A-46C9-A669-F2BD449CA1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8935" r="60" b="45429"/>
          <a:stretch/>
        </p:blipFill>
        <p:spPr>
          <a:xfrm>
            <a:off x="942355" y="3151826"/>
            <a:ext cx="10307289" cy="284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3110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B374A-C2AF-4443-BB1B-726099541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Forgot Password 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235B4-426D-4A85-93BE-72B672C82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Page in case you forgot your password, needs only the email for sending further instructions.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D8A1A5-95BB-4861-9691-13CDF55D22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8935" r="61" b="50000"/>
          <a:stretch/>
        </p:blipFill>
        <p:spPr>
          <a:xfrm>
            <a:off x="1013056" y="3224266"/>
            <a:ext cx="10165888" cy="252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792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EAE5D-DEBE-444D-B78B-687F3EAB3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9A569-1FC2-44DF-9402-29D372C55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rula</a:t>
            </a:r>
            <a:r>
              <a:rPr lang="en-US" dirty="0"/>
              <a:t> </a:t>
            </a:r>
            <a:r>
              <a:rPr lang="en-US" dirty="0" err="1"/>
              <a:t>aplicatia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necesar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copiati</a:t>
            </a:r>
            <a:r>
              <a:rPr lang="en-US" dirty="0"/>
              <a:t> </a:t>
            </a:r>
            <a:r>
              <a:rPr lang="en-US" dirty="0" err="1"/>
              <a:t>fisierele</a:t>
            </a:r>
            <a:r>
              <a:rPr lang="en-US" dirty="0"/>
              <a:t> cu </a:t>
            </a:r>
            <a:r>
              <a:rPr lang="en-US" dirty="0" err="1"/>
              <a:t>extensiile</a:t>
            </a:r>
            <a:r>
              <a:rPr lang="en-US" dirty="0"/>
              <a:t> .</a:t>
            </a:r>
            <a:r>
              <a:rPr lang="en-US" dirty="0" err="1"/>
              <a:t>mdf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.</a:t>
            </a:r>
            <a:r>
              <a:rPr lang="en-US" dirty="0" err="1"/>
              <a:t>ldf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le </a:t>
            </a:r>
            <a:r>
              <a:rPr lang="en-US" dirty="0" err="1"/>
              <a:t>adaugati</a:t>
            </a:r>
            <a:r>
              <a:rPr lang="en-US" dirty="0"/>
              <a:t> in </a:t>
            </a:r>
            <a:r>
              <a:rPr lang="en-US" dirty="0" err="1"/>
              <a:t>partitia</a:t>
            </a:r>
            <a:r>
              <a:rPr lang="en-US" dirty="0"/>
              <a:t> C -&gt; Users -&gt; </a:t>
            </a:r>
            <a:r>
              <a:rPr lang="en-US" dirty="0" err="1"/>
              <a:t>Folderul</a:t>
            </a:r>
            <a:r>
              <a:rPr lang="en-US" dirty="0"/>
              <a:t> cu </a:t>
            </a:r>
            <a:r>
              <a:rPr lang="en-US" dirty="0" err="1"/>
              <a:t>numele</a:t>
            </a:r>
            <a:r>
              <a:rPr lang="en-US" dirty="0"/>
              <a:t> </a:t>
            </a:r>
            <a:r>
              <a:rPr lang="en-US" dirty="0" err="1"/>
              <a:t>userului</a:t>
            </a:r>
            <a:r>
              <a:rPr lang="en-US" dirty="0"/>
              <a:t> (nu </a:t>
            </a:r>
            <a:r>
              <a:rPr lang="en-US" dirty="0" err="1"/>
              <a:t>folderul</a:t>
            </a:r>
            <a:r>
              <a:rPr lang="en-US" dirty="0"/>
              <a:t> “Public”).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aplicatia</a:t>
            </a:r>
            <a:r>
              <a:rPr lang="en-US" dirty="0"/>
              <a:t> se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rula</a:t>
            </a:r>
            <a:r>
              <a:rPr lang="en-US" dirty="0"/>
              <a:t> din visual studio.</a:t>
            </a:r>
          </a:p>
          <a:p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deschide</a:t>
            </a:r>
            <a:r>
              <a:rPr lang="en-US" dirty="0"/>
              <a:t> </a:t>
            </a:r>
            <a:r>
              <a:rPr lang="en-US" dirty="0" err="1"/>
              <a:t>solutia</a:t>
            </a:r>
            <a:r>
              <a:rPr lang="en-US" dirty="0"/>
              <a:t> se da click </a:t>
            </a:r>
            <a:r>
              <a:rPr lang="en-US" dirty="0" err="1"/>
              <a:t>dreapta</a:t>
            </a:r>
            <a:r>
              <a:rPr lang="en-US" dirty="0"/>
              <a:t> pe  </a:t>
            </a:r>
            <a:r>
              <a:rPr lang="en-US" dirty="0" err="1"/>
              <a:t>fisierul</a:t>
            </a:r>
            <a:r>
              <a:rPr lang="en-US" dirty="0"/>
              <a:t> “PocketPlane.sln” din </a:t>
            </a:r>
            <a:r>
              <a:rPr lang="en-US" dirty="0" err="1"/>
              <a:t>folderul</a:t>
            </a:r>
            <a:r>
              <a:rPr lang="en-US" dirty="0"/>
              <a:t> “</a:t>
            </a:r>
            <a:r>
              <a:rPr lang="en-US" dirty="0" err="1"/>
              <a:t>PocketPlane</a:t>
            </a:r>
            <a:r>
              <a:rPr lang="en-US" dirty="0"/>
              <a:t>” din </a:t>
            </a:r>
            <a:r>
              <a:rPr lang="en-US" dirty="0" err="1"/>
              <a:t>folderul</a:t>
            </a:r>
            <a:r>
              <a:rPr lang="en-US" dirty="0"/>
              <a:t> “Pocket Plane </a:t>
            </a:r>
            <a:r>
              <a:rPr lang="en-US" dirty="0" err="1"/>
              <a:t>VFinala</a:t>
            </a:r>
            <a:r>
              <a:rPr lang="en-US" dirty="0"/>
              <a:t>”, open with -&gt; Visual Studio.</a:t>
            </a:r>
          </a:p>
        </p:txBody>
      </p:sp>
    </p:spTree>
    <p:extLst>
      <p:ext uri="{BB962C8B-B14F-4D97-AF65-F5344CB8AC3E}">
        <p14:creationId xmlns:p14="http://schemas.microsoft.com/office/powerpoint/2010/main" val="1040718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D7EB9-5434-48B8-894A-174D0309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b="1" u="sng" dirty="0"/>
              <a:t>Client Home Page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87B8A-7C5C-4ECA-B46B-D593A0298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o-RO" dirty="0"/>
              <a:t>The </a:t>
            </a:r>
            <a:r>
              <a:rPr lang="ro-RO" b="1" dirty="0"/>
              <a:t>client home</a:t>
            </a:r>
            <a:r>
              <a:rPr lang="ro-RO" dirty="0"/>
              <a:t> is the page where the client is sent after a successful login. The client can navigate to: </a:t>
            </a:r>
            <a:r>
              <a:rPr lang="ro-RO" b="1" dirty="0"/>
              <a:t>home page</a:t>
            </a:r>
            <a:r>
              <a:rPr lang="ro-RO" dirty="0"/>
              <a:t>, </a:t>
            </a:r>
            <a:r>
              <a:rPr lang="en-US" b="1" dirty="0"/>
              <a:t>edit client</a:t>
            </a:r>
            <a:r>
              <a:rPr lang="ro-RO" dirty="0"/>
              <a:t>, </a:t>
            </a:r>
            <a:r>
              <a:rPr lang="ro-RO" b="1" dirty="0"/>
              <a:t>search flights</a:t>
            </a:r>
            <a:r>
              <a:rPr lang="ro-RO" dirty="0"/>
              <a:t> or </a:t>
            </a:r>
            <a:r>
              <a:rPr lang="ro-RO" b="1" dirty="0"/>
              <a:t>reservations page</a:t>
            </a:r>
            <a:r>
              <a:rPr lang="ro-RO" dirty="0"/>
              <a:t>.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84A7D0-00D6-49C7-AF49-254A64DC4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59" r="-105"/>
          <a:stretch/>
        </p:blipFill>
        <p:spPr>
          <a:xfrm>
            <a:off x="3152940" y="3330364"/>
            <a:ext cx="5886119" cy="324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561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4E97F-ED2F-4DB8-B689-F1A858941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b="1" u="sng" dirty="0"/>
              <a:t>Search Flights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4C901-7189-423E-B54F-86BEB00F9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 algn="just"/>
            <a:r>
              <a:rPr lang="en-US" dirty="0"/>
              <a:t>At f</a:t>
            </a:r>
            <a:r>
              <a:rPr lang="ro-RO" dirty="0"/>
              <a:t>irst all the existing </a:t>
            </a:r>
            <a:r>
              <a:rPr lang="ro-RO" b="1" dirty="0"/>
              <a:t>flights</a:t>
            </a:r>
            <a:r>
              <a:rPr lang="ro-RO" dirty="0"/>
              <a:t> are </a:t>
            </a:r>
            <a:r>
              <a:rPr lang="ro-RO" b="1" dirty="0"/>
              <a:t>displayed</a:t>
            </a:r>
            <a:r>
              <a:rPr lang="en-US" b="1" dirty="0"/>
              <a:t>.</a:t>
            </a:r>
            <a:endParaRPr lang="en-US" dirty="0"/>
          </a:p>
          <a:p>
            <a:pPr lvl="0" algn="just"/>
            <a:r>
              <a:rPr lang="ro-RO" dirty="0"/>
              <a:t>On this page, the client can perform a </a:t>
            </a:r>
            <a:r>
              <a:rPr lang="ro-RO" b="1" dirty="0"/>
              <a:t>search by</a:t>
            </a:r>
            <a:r>
              <a:rPr lang="ro-RO" dirty="0"/>
              <a:t>: </a:t>
            </a:r>
            <a:r>
              <a:rPr lang="ro-RO" b="1" dirty="0"/>
              <a:t>flightNO</a:t>
            </a:r>
            <a:r>
              <a:rPr lang="ro-RO" dirty="0"/>
              <a:t>, </a:t>
            </a:r>
            <a:r>
              <a:rPr lang="ro-RO" b="1" dirty="0"/>
              <a:t>business price</a:t>
            </a:r>
            <a:r>
              <a:rPr lang="ro-RO" dirty="0"/>
              <a:t>, </a:t>
            </a:r>
            <a:r>
              <a:rPr lang="ro-RO" b="1" dirty="0"/>
              <a:t>departure city</a:t>
            </a:r>
            <a:r>
              <a:rPr lang="ro-RO" dirty="0"/>
              <a:t> or </a:t>
            </a:r>
            <a:r>
              <a:rPr lang="ro-RO" b="1" dirty="0"/>
              <a:t>arrival city</a:t>
            </a:r>
            <a:r>
              <a:rPr lang="ro-RO" dirty="0"/>
              <a:t>, by selecting one of the items from the list and entering a value (example: the client selects „Departure City”, enters the string: „Craiova” and presses the search button. All the flights that have the departure city „Craiova” are shown)</a:t>
            </a:r>
            <a:r>
              <a:rPr lang="en-US" dirty="0"/>
              <a:t>.</a:t>
            </a:r>
          </a:p>
          <a:p>
            <a:pPr lvl="0" algn="just"/>
            <a:r>
              <a:rPr lang="ro-RO" dirty="0"/>
              <a:t>Clicking the „</a:t>
            </a:r>
            <a:r>
              <a:rPr lang="ro-RO" b="1" dirty="0"/>
              <a:t>Search</a:t>
            </a:r>
            <a:r>
              <a:rPr lang="ro-RO" dirty="0"/>
              <a:t>” button performs a search by the selected criteria on the whole list of flights, and shows a new page containing only the </a:t>
            </a:r>
            <a:r>
              <a:rPr lang="ro-RO" b="1" dirty="0"/>
              <a:t>flights </a:t>
            </a:r>
            <a:r>
              <a:rPr lang="ro-RO" dirty="0"/>
              <a:t>that meet the selected criteria</a:t>
            </a:r>
            <a:r>
              <a:rPr lang="en-US" dirty="0"/>
              <a:t>.</a:t>
            </a:r>
          </a:p>
          <a:p>
            <a:pPr lvl="0" algn="just"/>
            <a:r>
              <a:rPr lang="ro-RO" dirty="0"/>
              <a:t>The </a:t>
            </a:r>
            <a:r>
              <a:rPr lang="ro-RO" b="1" dirty="0"/>
              <a:t>flights</a:t>
            </a:r>
            <a:r>
              <a:rPr lang="ro-RO" dirty="0"/>
              <a:t> are displayed a</a:t>
            </a:r>
            <a:r>
              <a:rPr lang="en-US" dirty="0"/>
              <a:t>s</a:t>
            </a:r>
            <a:r>
              <a:rPr lang="ro-RO" dirty="0"/>
              <a:t> a table containing all the </a:t>
            </a:r>
            <a:r>
              <a:rPr lang="ro-RO" b="1" dirty="0"/>
              <a:t>details</a:t>
            </a:r>
            <a:r>
              <a:rPr lang="ro-RO" dirty="0"/>
              <a:t>, and a </a:t>
            </a:r>
            <a:r>
              <a:rPr lang="ro-RO" b="1" dirty="0"/>
              <a:t>buy ticket</a:t>
            </a:r>
            <a:r>
              <a:rPr lang="ro-RO" dirty="0"/>
              <a:t> button for every of them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026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E6C46-6B7A-4B6A-884C-6B5E01642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b="1" u="sng" dirty="0"/>
              <a:t>Search Flights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7BCB8-9BBA-44A5-9BAA-94AFCE6F5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318993"/>
            <a:ext cx="9525000" cy="385796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7D72C2-02D8-4EF2-9479-D2D2DC9318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8797" r="61"/>
          <a:stretch/>
        </p:blipFill>
        <p:spPr>
          <a:xfrm>
            <a:off x="1451403" y="1545994"/>
            <a:ext cx="9289194" cy="5121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30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251A0-FBF1-4500-9395-A97E00073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b="1" u="sng" dirty="0"/>
              <a:t>Buy Ticket Page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F7744-9F47-4ECC-BEFA-EB00FE81B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2363"/>
            <a:ext cx="10515600" cy="5064600"/>
          </a:xfrm>
        </p:spPr>
        <p:txBody>
          <a:bodyPr/>
          <a:lstStyle/>
          <a:p>
            <a:pPr lvl="0" algn="just"/>
            <a:r>
              <a:rPr lang="ro-RO" dirty="0"/>
              <a:t>This page shows the </a:t>
            </a:r>
            <a:r>
              <a:rPr lang="ro-RO" b="1" dirty="0"/>
              <a:t>details</a:t>
            </a:r>
            <a:r>
              <a:rPr lang="ro-RO" dirty="0"/>
              <a:t> for the selected </a:t>
            </a:r>
            <a:r>
              <a:rPr lang="ro-RO" b="1" dirty="0"/>
              <a:t>flight</a:t>
            </a:r>
            <a:r>
              <a:rPr lang="ro-RO" dirty="0"/>
              <a:t> as a table</a:t>
            </a:r>
            <a:endParaRPr lang="en-US" dirty="0"/>
          </a:p>
          <a:p>
            <a:pPr lvl="0" algn="just"/>
            <a:r>
              <a:rPr lang="ro-RO" dirty="0"/>
              <a:t>There are some fields that must be completed în order to make a </a:t>
            </a:r>
            <a:r>
              <a:rPr lang="ro-RO" b="1" dirty="0"/>
              <a:t>reservation </a:t>
            </a:r>
            <a:r>
              <a:rPr lang="ro-RO" dirty="0"/>
              <a:t>to a flight and </a:t>
            </a:r>
            <a:r>
              <a:rPr lang="ro-RO" b="1" dirty="0"/>
              <a:t>buy a ticket</a:t>
            </a:r>
            <a:endParaRPr lang="en-US" dirty="0"/>
          </a:p>
          <a:p>
            <a:pPr lvl="0" algn="just"/>
            <a:r>
              <a:rPr lang="ro-RO" dirty="0"/>
              <a:t>Completing all the fields and clicking the „</a:t>
            </a:r>
            <a:r>
              <a:rPr lang="ro-RO" b="1" dirty="0"/>
              <a:t>Buy Ticket</a:t>
            </a:r>
            <a:r>
              <a:rPr lang="ro-RO" dirty="0"/>
              <a:t>” button are all the steps necessary for a customer to insure his place on a flight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A2B343-4F00-4F8E-9FE9-71C245E0B0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8802" b="24627"/>
          <a:stretch/>
        </p:blipFill>
        <p:spPr>
          <a:xfrm>
            <a:off x="1941597" y="3351287"/>
            <a:ext cx="8308806" cy="334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877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B5F6-42A0-46A0-87EF-2168B20D3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670306"/>
          </a:xfrm>
        </p:spPr>
        <p:txBody>
          <a:bodyPr>
            <a:normAutofit/>
          </a:bodyPr>
          <a:lstStyle/>
          <a:p>
            <a:pPr algn="just"/>
            <a:r>
              <a:rPr lang="ro-RO" b="1" u="sng" dirty="0"/>
              <a:t>Edit</a:t>
            </a:r>
            <a:r>
              <a:rPr lang="en-US" b="1" u="sng" dirty="0"/>
              <a:t>-client</a:t>
            </a:r>
            <a:br>
              <a:rPr lang="en-US" dirty="0"/>
            </a:br>
            <a:br>
              <a:rPr lang="en-US" dirty="0"/>
            </a:br>
            <a:r>
              <a:rPr lang="en-US" sz="3100" dirty="0">
                <a:latin typeface="+mn-lt"/>
              </a:rPr>
              <a:t>On this page the client is able to change some of the data from register, as first and last name, his username, email, phone number and address.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1DFBAE-C86B-420A-8DA8-E053F01C3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" t="8739" r="219" b="18903"/>
          <a:stretch/>
        </p:blipFill>
        <p:spPr>
          <a:xfrm>
            <a:off x="2150268" y="3035431"/>
            <a:ext cx="7891464" cy="3457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849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E6A56-C2C6-4ECB-B576-06F85977A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b="1" u="sng" dirty="0"/>
              <a:t>Reservations Page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F83F5-7A3F-4D12-878F-2409F2878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 algn="just"/>
            <a:r>
              <a:rPr lang="ro-RO" dirty="0"/>
              <a:t>This page displays all the reservations made by the client that is logged </a:t>
            </a:r>
            <a:r>
              <a:rPr lang="en-US" dirty="0"/>
              <a:t>in.</a:t>
            </a:r>
          </a:p>
          <a:p>
            <a:pPr lvl="0" algn="just"/>
            <a:r>
              <a:rPr lang="ro-RO" dirty="0"/>
              <a:t>Details for the ticket holder:</a:t>
            </a:r>
            <a:endParaRPr lang="en-US" sz="3600" dirty="0"/>
          </a:p>
          <a:p>
            <a:pPr lvl="1" algn="just"/>
            <a:r>
              <a:rPr lang="en-US" dirty="0"/>
              <a:t>last</a:t>
            </a:r>
            <a:r>
              <a:rPr lang="ro-RO" dirty="0"/>
              <a:t> name</a:t>
            </a:r>
            <a:endParaRPr lang="en-US" sz="3200" dirty="0"/>
          </a:p>
          <a:p>
            <a:pPr lvl="1" algn="just"/>
            <a:r>
              <a:rPr lang="en-US" dirty="0"/>
              <a:t>first</a:t>
            </a:r>
            <a:r>
              <a:rPr lang="ro-RO" dirty="0"/>
              <a:t> name</a:t>
            </a:r>
            <a:endParaRPr lang="en-US" sz="3200" dirty="0"/>
          </a:p>
          <a:p>
            <a:pPr lvl="1" algn="just"/>
            <a:r>
              <a:rPr lang="ro-RO" dirty="0"/>
              <a:t>nationality</a:t>
            </a:r>
            <a:endParaRPr lang="en-US" sz="3200" dirty="0"/>
          </a:p>
          <a:p>
            <a:pPr lvl="1" algn="just"/>
            <a:r>
              <a:rPr lang="ro-RO" dirty="0"/>
              <a:t>passport or CI</a:t>
            </a:r>
            <a:endParaRPr lang="en-US" sz="3200" dirty="0"/>
          </a:p>
          <a:p>
            <a:pPr lvl="1" algn="just"/>
            <a:r>
              <a:rPr lang="ro-RO" dirty="0"/>
              <a:t>the chosen seat</a:t>
            </a:r>
            <a:endParaRPr lang="en-US" sz="3200" dirty="0"/>
          </a:p>
          <a:p>
            <a:pPr lvl="0" algn="just"/>
            <a:r>
              <a:rPr lang="ro-RO" dirty="0"/>
              <a:t>The client can buy tickets for other people, the ticket holder can be anyone</a:t>
            </a:r>
            <a:r>
              <a:rPr lang="en-US" dirty="0"/>
              <a:t>, n</a:t>
            </a:r>
            <a:r>
              <a:rPr lang="ro-RO" dirty="0"/>
              <a:t>ot just the client itself</a:t>
            </a:r>
            <a:r>
              <a:rPr lang="en-US" dirty="0"/>
              <a:t>.</a:t>
            </a:r>
            <a:endParaRPr lang="en-US" sz="3600" dirty="0"/>
          </a:p>
          <a:p>
            <a:pPr lvl="0"/>
            <a:endParaRPr lang="en-US" sz="3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299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5D3A6-9038-4A1C-AC30-D436AEE2D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b="1" u="sng" dirty="0"/>
              <a:t>Reservations 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22E43-9CCB-4D4B-A69B-3DC159857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7406" y="2873479"/>
            <a:ext cx="5118755" cy="287687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69486E-7B8E-4207-AD8F-BDF173863A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59" r="-188"/>
          <a:stretch/>
        </p:blipFill>
        <p:spPr>
          <a:xfrm>
            <a:off x="1275761" y="1547916"/>
            <a:ext cx="9640478" cy="531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125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988</Words>
  <Application>Microsoft Office PowerPoint</Application>
  <PresentationFormat>Widescreen</PresentationFormat>
  <Paragraphs>81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Documentation for Pocket Plane App Final Version </vt:lpstr>
      <vt:lpstr>Client Part </vt:lpstr>
      <vt:lpstr>Client Home Page </vt:lpstr>
      <vt:lpstr>Search Flights </vt:lpstr>
      <vt:lpstr>Search Flights</vt:lpstr>
      <vt:lpstr>Buy Ticket Page </vt:lpstr>
      <vt:lpstr>Edit-client  On this page the client is able to change some of the data from register, as first and last name, his username, email, phone number and address.</vt:lpstr>
      <vt:lpstr>Reservations Page </vt:lpstr>
      <vt:lpstr>Reservations Page</vt:lpstr>
      <vt:lpstr>Administrator Part</vt:lpstr>
      <vt:lpstr>Admin Home Page</vt:lpstr>
      <vt:lpstr>Add Plane Type Page</vt:lpstr>
      <vt:lpstr>Add Plane Type Page</vt:lpstr>
      <vt:lpstr>Add Flight Page</vt:lpstr>
      <vt:lpstr>Future Flights Page</vt:lpstr>
      <vt:lpstr>Edit Flight Page</vt:lpstr>
      <vt:lpstr>Past Flights Page</vt:lpstr>
      <vt:lpstr>Details Page</vt:lpstr>
      <vt:lpstr>Edit Admin</vt:lpstr>
      <vt:lpstr>Register Admin</vt:lpstr>
      <vt:lpstr>Login</vt:lpstr>
      <vt:lpstr>Forgot Password Page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Documentation for Pocket Plane App Final Version </dc:title>
  <dc:creator>Teodora</dc:creator>
  <cp:lastModifiedBy>Teodora</cp:lastModifiedBy>
  <cp:revision>15</cp:revision>
  <dcterms:created xsi:type="dcterms:W3CDTF">2020-05-14T15:14:54Z</dcterms:created>
  <dcterms:modified xsi:type="dcterms:W3CDTF">2020-05-14T19:59:42Z</dcterms:modified>
</cp:coreProperties>
</file>

<file path=docProps/thumbnail.jpeg>
</file>